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0" r:id="rId4"/>
    <p:sldId id="259" r:id="rId5"/>
    <p:sldId id="261" r:id="rId6"/>
    <p:sldId id="258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2"/>
  </p:normalViewPr>
  <p:slideViewPr>
    <p:cSldViewPr snapToGrid="0" snapToObjects="1">
      <p:cViewPr varScale="1">
        <p:scale>
          <a:sx n="95" d="100"/>
          <a:sy n="95" d="100"/>
        </p:scale>
        <p:origin x="158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tiff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en-US" altLang="zh-CN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altLang="zh-CN" smtClean="0"/>
              <a:t>Click to edit Master subtitle style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altLang="zh-CN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altLang="zh-CN" smtClean="0"/>
              <a:t>Click to edit Master text styles</a:t>
            </a:r>
          </a:p>
          <a:p>
            <a:pPr lvl="1" eaLnBrk="1" latinLnBrk="0" hangingPunct="1"/>
            <a:r>
              <a:rPr lang="en-US" altLang="zh-CN" smtClean="0"/>
              <a:t>Second level</a:t>
            </a:r>
          </a:p>
          <a:p>
            <a:pPr lvl="2" eaLnBrk="1" latinLnBrk="0" hangingPunct="1"/>
            <a:r>
              <a:rPr lang="en-US" altLang="zh-CN" smtClean="0"/>
              <a:t>Third level</a:t>
            </a:r>
          </a:p>
          <a:p>
            <a:pPr lvl="3" eaLnBrk="1" latinLnBrk="0" hangingPunct="1"/>
            <a:r>
              <a:rPr lang="en-US" altLang="zh-CN" smtClean="0"/>
              <a:t>Fourth level</a:t>
            </a:r>
          </a:p>
          <a:p>
            <a:pPr lvl="4" eaLnBrk="1" latinLnBrk="0" hangingPunct="1"/>
            <a:r>
              <a:rPr lang="en-US" altLang="zh-CN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en-US" altLang="zh-CN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altLang="zh-CN" smtClean="0"/>
              <a:t>Click to edit Master text styles</a:t>
            </a:r>
          </a:p>
          <a:p>
            <a:pPr lvl="1" eaLnBrk="1" latinLnBrk="0" hangingPunct="1"/>
            <a:r>
              <a:rPr lang="en-US" altLang="zh-CN" smtClean="0"/>
              <a:t>Second level</a:t>
            </a:r>
          </a:p>
          <a:p>
            <a:pPr lvl="2" eaLnBrk="1" latinLnBrk="0" hangingPunct="1"/>
            <a:r>
              <a:rPr lang="en-US" altLang="zh-CN" smtClean="0"/>
              <a:t>Third level</a:t>
            </a:r>
          </a:p>
          <a:p>
            <a:pPr lvl="3" eaLnBrk="1" latinLnBrk="0" hangingPunct="1"/>
            <a:r>
              <a:rPr lang="en-US" altLang="zh-CN" smtClean="0"/>
              <a:t>Fourth level</a:t>
            </a:r>
          </a:p>
          <a:p>
            <a:pPr lvl="4" eaLnBrk="1" latinLnBrk="0" hangingPunct="1"/>
            <a:r>
              <a:rPr lang="en-US" altLang="zh-CN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altLang="zh-CN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altLang="zh-CN" smtClean="0"/>
              <a:t>Click to edit Master text styles</a:t>
            </a:r>
          </a:p>
          <a:p>
            <a:pPr lvl="1" eaLnBrk="1" latinLnBrk="0" hangingPunct="1"/>
            <a:r>
              <a:rPr lang="en-US" altLang="zh-CN" smtClean="0"/>
              <a:t>Second level</a:t>
            </a:r>
          </a:p>
          <a:p>
            <a:pPr lvl="2" eaLnBrk="1" latinLnBrk="0" hangingPunct="1"/>
            <a:r>
              <a:rPr lang="en-US" altLang="zh-CN" smtClean="0"/>
              <a:t>Third level</a:t>
            </a:r>
          </a:p>
          <a:p>
            <a:pPr lvl="3" eaLnBrk="1" latinLnBrk="0" hangingPunct="1"/>
            <a:r>
              <a:rPr lang="en-US" altLang="zh-CN" smtClean="0"/>
              <a:t>Fourth level</a:t>
            </a:r>
          </a:p>
          <a:p>
            <a:pPr lvl="4" eaLnBrk="1" latinLnBrk="0" hangingPunct="1"/>
            <a:r>
              <a:rPr lang="en-US" altLang="zh-CN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en-US" altLang="zh-CN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altLang="zh-CN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altLang="zh-CN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altLang="zh-CN" smtClean="0"/>
              <a:t>Click to edit Master text styles</a:t>
            </a:r>
          </a:p>
          <a:p>
            <a:pPr lvl="1" eaLnBrk="1" latinLnBrk="0" hangingPunct="1"/>
            <a:r>
              <a:rPr lang="en-US" altLang="zh-CN" smtClean="0"/>
              <a:t>Second level</a:t>
            </a:r>
          </a:p>
          <a:p>
            <a:pPr lvl="2" eaLnBrk="1" latinLnBrk="0" hangingPunct="1"/>
            <a:r>
              <a:rPr lang="en-US" altLang="zh-CN" smtClean="0"/>
              <a:t>Third level</a:t>
            </a:r>
          </a:p>
          <a:p>
            <a:pPr lvl="3" eaLnBrk="1" latinLnBrk="0" hangingPunct="1"/>
            <a:r>
              <a:rPr lang="en-US" altLang="zh-CN" smtClean="0"/>
              <a:t>Fourth level</a:t>
            </a:r>
          </a:p>
          <a:p>
            <a:pPr lvl="4" eaLnBrk="1" latinLnBrk="0" hangingPunct="1"/>
            <a:r>
              <a:rPr lang="en-US" altLang="zh-CN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altLang="zh-CN" smtClean="0"/>
              <a:t>Click to edit Master text styles</a:t>
            </a:r>
          </a:p>
          <a:p>
            <a:pPr lvl="1" eaLnBrk="1" latinLnBrk="0" hangingPunct="1"/>
            <a:r>
              <a:rPr lang="en-US" altLang="zh-CN" smtClean="0"/>
              <a:t>Second level</a:t>
            </a:r>
          </a:p>
          <a:p>
            <a:pPr lvl="2" eaLnBrk="1" latinLnBrk="0" hangingPunct="1"/>
            <a:r>
              <a:rPr lang="en-US" altLang="zh-CN" smtClean="0"/>
              <a:t>Third level</a:t>
            </a:r>
          </a:p>
          <a:p>
            <a:pPr lvl="3" eaLnBrk="1" latinLnBrk="0" hangingPunct="1"/>
            <a:r>
              <a:rPr lang="en-US" altLang="zh-CN" smtClean="0"/>
              <a:t>Fourth level</a:t>
            </a:r>
          </a:p>
          <a:p>
            <a:pPr lvl="4" eaLnBrk="1" latinLnBrk="0" hangingPunct="1"/>
            <a:r>
              <a:rPr lang="en-US" altLang="zh-CN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altLang="zh-CN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altLang="zh-CN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altLang="zh-CN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altLang="zh-CN" smtClean="0"/>
              <a:t>Click to edit Master text styles</a:t>
            </a:r>
          </a:p>
          <a:p>
            <a:pPr lvl="1" eaLnBrk="1" latinLnBrk="0" hangingPunct="1"/>
            <a:r>
              <a:rPr lang="en-US" altLang="zh-CN" smtClean="0"/>
              <a:t>Second level</a:t>
            </a:r>
          </a:p>
          <a:p>
            <a:pPr lvl="2" eaLnBrk="1" latinLnBrk="0" hangingPunct="1"/>
            <a:r>
              <a:rPr lang="en-US" altLang="zh-CN" smtClean="0"/>
              <a:t>Third level</a:t>
            </a:r>
          </a:p>
          <a:p>
            <a:pPr lvl="3" eaLnBrk="1" latinLnBrk="0" hangingPunct="1"/>
            <a:r>
              <a:rPr lang="en-US" altLang="zh-CN" smtClean="0"/>
              <a:t>Fourth level</a:t>
            </a:r>
          </a:p>
          <a:p>
            <a:pPr lvl="4" eaLnBrk="1" latinLnBrk="0" hangingPunct="1"/>
            <a:r>
              <a:rPr lang="en-US" altLang="zh-CN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altLang="zh-CN" smtClean="0"/>
              <a:t>Click to edit Master text styles</a:t>
            </a:r>
          </a:p>
          <a:p>
            <a:pPr lvl="1" eaLnBrk="1" latinLnBrk="0" hangingPunct="1"/>
            <a:r>
              <a:rPr lang="en-US" altLang="zh-CN" smtClean="0"/>
              <a:t>Second level</a:t>
            </a:r>
          </a:p>
          <a:p>
            <a:pPr lvl="2" eaLnBrk="1" latinLnBrk="0" hangingPunct="1"/>
            <a:r>
              <a:rPr lang="en-US" altLang="zh-CN" smtClean="0"/>
              <a:t>Third level</a:t>
            </a:r>
          </a:p>
          <a:p>
            <a:pPr lvl="3" eaLnBrk="1" latinLnBrk="0" hangingPunct="1"/>
            <a:r>
              <a:rPr lang="en-US" altLang="zh-CN" smtClean="0"/>
              <a:t>Fourth level</a:t>
            </a:r>
          </a:p>
          <a:p>
            <a:pPr lvl="4" eaLnBrk="1" latinLnBrk="0" hangingPunct="1"/>
            <a:r>
              <a:rPr lang="en-US" altLang="zh-CN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en-US" altLang="zh-CN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altLang="zh-CN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en-US" altLang="zh-CN" smtClean="0"/>
              <a:t>Click to edit Master text styles</a:t>
            </a:r>
          </a:p>
          <a:p>
            <a:pPr lvl="1" eaLnBrk="1" latinLnBrk="0" hangingPunct="1"/>
            <a:r>
              <a:rPr lang="en-US" altLang="zh-CN" smtClean="0"/>
              <a:t>Second level</a:t>
            </a:r>
          </a:p>
          <a:p>
            <a:pPr lvl="2" eaLnBrk="1" latinLnBrk="0" hangingPunct="1"/>
            <a:r>
              <a:rPr lang="en-US" altLang="zh-CN" smtClean="0"/>
              <a:t>Third level</a:t>
            </a:r>
          </a:p>
          <a:p>
            <a:pPr lvl="3" eaLnBrk="1" latinLnBrk="0" hangingPunct="1"/>
            <a:r>
              <a:rPr lang="en-US" altLang="zh-CN" smtClean="0"/>
              <a:t>Fourth level</a:t>
            </a:r>
          </a:p>
          <a:p>
            <a:pPr lvl="4" eaLnBrk="1" latinLnBrk="0" hangingPunct="1"/>
            <a:r>
              <a:rPr lang="en-US" altLang="zh-CN" smtClean="0"/>
              <a:t>Fifth level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altLang="zh-CN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altLang="zh-CN" smtClean="0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en-US" altLang="zh-CN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D79DE430-3741-5E45-B736-8682A183D57A}" type="datetimeFigureOut">
              <a:rPr lang="en-US" smtClean="0"/>
              <a:t>2/2/16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8FFBCD6F-026B-2144-92F9-7D08885E960F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en-US" altLang="zh-CN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altLang="zh-CN" smtClean="0"/>
              <a:t>Click to edit Master text styles</a:t>
            </a:r>
          </a:p>
          <a:p>
            <a:pPr lvl="1" eaLnBrk="1" latinLnBrk="0" hangingPunct="1"/>
            <a:r>
              <a:rPr kumimoji="0" lang="en-US" altLang="zh-CN" smtClean="0"/>
              <a:t>Second level</a:t>
            </a:r>
          </a:p>
          <a:p>
            <a:pPr lvl="2" eaLnBrk="1" latinLnBrk="0" hangingPunct="1"/>
            <a:r>
              <a:rPr kumimoji="0" lang="en-US" altLang="zh-CN" smtClean="0"/>
              <a:t>Third level</a:t>
            </a:r>
          </a:p>
          <a:p>
            <a:pPr lvl="3" eaLnBrk="1" latinLnBrk="0" hangingPunct="1"/>
            <a:r>
              <a:rPr kumimoji="0" lang="en-US" altLang="zh-CN" smtClean="0"/>
              <a:t>Fourth level</a:t>
            </a:r>
          </a:p>
          <a:p>
            <a:pPr lvl="4" eaLnBrk="1" latinLnBrk="0" hangingPunct="1"/>
            <a:r>
              <a:rPr kumimoji="0" lang="en-US" altLang="zh-CN" smtClean="0"/>
              <a:t>Fifth level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eibo.com/ghj1976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敏捷实践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zh-CN" sz="2400" dirty="0" smtClean="0"/>
              <a:t>－</a:t>
            </a:r>
            <a:r>
              <a:rPr lang="zh-CN" altLang="en-US" sz="2400" dirty="0" smtClean="0"/>
              <a:t>微智全景北研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郭红俊</a:t>
            </a:r>
            <a:endParaRPr lang="en-US" altLang="zh-CN" dirty="0"/>
          </a:p>
          <a:p>
            <a:r>
              <a:rPr lang="en-US" altLang="zh-CN" dirty="0">
                <a:hlinkClick r:id="rId2"/>
              </a:rPr>
              <a:t>http://weibo.com/ghj1976</a:t>
            </a: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2166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宏观</a:t>
            </a:r>
            <a:endParaRPr 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0508" y="1646238"/>
            <a:ext cx="7862984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863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总结会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从吐槽切入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9036" y="2971800"/>
            <a:ext cx="6090153" cy="373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726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44000" cy="697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819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1894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FAQ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4" y="1665060"/>
            <a:ext cx="3095253" cy="4276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043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undry">
  <a:themeElements>
    <a:clrScheme name="Custom 7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74DB68"/>
      </a:hlink>
      <a:folHlink>
        <a:srgbClr val="903638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Foundry.thmx</Template>
  <TotalTime>6</TotalTime>
  <Words>12</Words>
  <Application>Microsoft Macintosh PowerPoint</Application>
  <PresentationFormat>全屏显示(4:3)</PresentationFormat>
  <Paragraphs>7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Rockwell</vt:lpstr>
      <vt:lpstr>Wingdings 2</vt:lpstr>
      <vt:lpstr>华文新魏</vt:lpstr>
      <vt:lpstr>Foundry</vt:lpstr>
      <vt:lpstr>敏捷实践 －微智全景北研</vt:lpstr>
      <vt:lpstr>宏观</vt:lpstr>
      <vt:lpstr>总结会</vt:lpstr>
      <vt:lpstr>PowerPoint 演示文稿</vt:lpstr>
      <vt:lpstr>PowerPoint 演示文稿</vt:lpstr>
      <vt:lpstr>FAQ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敏捷实践 －微智全景北研</dc:title>
  <dc:creator>郭红俊</dc:creator>
  <cp:lastModifiedBy>郭红俊</cp:lastModifiedBy>
  <cp:revision>12</cp:revision>
  <dcterms:created xsi:type="dcterms:W3CDTF">2015-08-13T00:21:09Z</dcterms:created>
  <dcterms:modified xsi:type="dcterms:W3CDTF">2016-02-02T10:14:12Z</dcterms:modified>
</cp:coreProperties>
</file>

<file path=docProps/thumbnail.jpeg>
</file>